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65" r:id="rId12"/>
    <p:sldId id="269" r:id="rId13"/>
    <p:sldId id="266" r:id="rId14"/>
    <p:sldId id="267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2567C-EE89-4819-8F24-00A66BC047A1}" type="datetimeFigureOut">
              <a:rPr lang="cs-CZ" smtClean="0"/>
              <a:t>16.5.2015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7F15F-C3CF-4A93-A1A0-479F2A7266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9843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7F15F-C3CF-4A93-A1A0-479F2A72668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8374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16.5.2015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z/url?sa=i&amp;rct=j&amp;q=&amp;esrc=s&amp;source=images&amp;cd=&amp;cad=rja&amp;uact=8&amp;ved=0CAcQjRw&amp;url=http://www.impactacademy.co.uk/classes/taekwon-do-kids&amp;ei=dk1WVZCAPYGxsQGhzoDACA&amp;bvm=bv.93564037,d.bGg&amp;psig=AFQjCNGEtZCitbXPfsIICAkZ-ZTGnlgyaQ&amp;ust=1431805585727593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z/url?sa=i&amp;rct=j&amp;q=&amp;esrc=s&amp;source=images&amp;cd=&amp;cad=rja&amp;uact=8&amp;ved=0CAcQjRw&amp;url=http://happykids.sk/skoly-a-skolky/gymnastika/&amp;ei=Q09WVZLpM8WlsgHDuIDYAQ&amp;bvm=bv.93564037,d.bGg&amp;psig=AFQjCNH4hradijSEZ5LHdewfjdN1x30Fxw&amp;ust=1431806139427509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z/url?sa=i&amp;rct=j&amp;q=&amp;esrc=s&amp;source=images&amp;cd=&amp;cad=rja&amp;uact=8&amp;ved=0CAcQjRw&amp;url=http://www.spektrumzdravi.cz/puberta-obdobi-zmen-i-zkouska-trpelivosti-rodicu&amp;ei=tlBWVbrSKMGqsgG1sIHgAQ&amp;bvm=bv.93564037,d.bGg&amp;psig=AFQjCNEY02pLdfqw7l3CoC-sqpa1x3FM0A&amp;ust=1431806513484836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35347" y="1988840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Aplikace metodiky sportovního tréninku v </a:t>
            </a:r>
            <a:br>
              <a:rPr lang="cs-CZ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Taekwon</a:t>
            </a:r>
            <a:r>
              <a:rPr lang="cs-CZ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-do </a:t>
            </a:r>
            <a:r>
              <a:rPr lang="cs-CZ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ITF</a:t>
            </a:r>
            <a:endParaRPr lang="cs-CZ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004048" y="5733256"/>
            <a:ext cx="3608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Mgr. Tomáš NOVOHRADSKÝ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078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332656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VŠESTRANNÁ PŘÍPRAVA</a:t>
            </a:r>
          </a:p>
          <a:p>
            <a:pPr algn="ctr"/>
            <a:r>
              <a:rPr lang="cs-C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alfa a omega sportovního úspěchu v dospělosti</a:t>
            </a:r>
            <a:endParaRPr lang="cs-CZ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658689"/>
            <a:ext cx="3312368" cy="220423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848" y="4362565"/>
            <a:ext cx="6224584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65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mpactacademy.co.uk/images/classes/taekwondo-kid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004260"/>
            <a:ext cx="4086200" cy="185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611560" y="404664"/>
            <a:ext cx="820891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VĚKOVÉ ZÁKONITOSTI SPORTOVNÍ PŘÍPRAVY</a:t>
            </a:r>
          </a:p>
          <a:p>
            <a:pPr algn="ctr"/>
            <a:r>
              <a:rPr lang="cs-CZ" sz="3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– 6 let</a:t>
            </a:r>
            <a:endParaRPr lang="cs-CZ" sz="2400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Dítě ještě nemá pohybovou zkušenost, všechno chce zkusit a „osahat si“. 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tomto období dozrávají funkce pro „hrubou motoriku“ (stoj, leh, sed, dřep). 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Nejvhodnější forma učení je hra neustálá motivace pro udržení pozornosti. 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Důležitá je častá změna podnětů! </a:t>
            </a:r>
            <a:endParaRPr lang="cs-CZ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6 letech dosahuje velikost dětského mozku 90% mozku dospělého, ale ostatní části těla této velikosti nedosahují (problém například u kotoulu vpřed – dítě vnímá hlavu jako příliš velkou).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04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332656"/>
            <a:ext cx="734481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– 10 let </a:t>
            </a:r>
            <a:endParaRPr lang="cs-CZ" sz="3200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sz="3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Etapa seznámení se sportem </a:t>
            </a:r>
            <a:endParaRPr lang="cs-CZ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Prudký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nárůst vnímání (percepce) okolí. 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Děti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lépe odhadují vzdálenost, rychlost pohybujících se předmětů, zlepšuje se periferní vidění. 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Zlepšuje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rovnováha. 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Vhodné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období pro orientační schopnosti, rychlostní, koordinační a akčně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reakční schopnosti.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Důraz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klást na rozvoj mezisvalové koordinace, přesnost poloh a držení těla. 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Děti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učí nápodobou (kvalita ukázky)!!! 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Není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dobudována CNS. </a:t>
            </a:r>
            <a:endParaRPr 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http://happykids.sk/assets/Uploads/_resampled/croppedimage448300-IMG2074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661575"/>
            <a:ext cx="3264832" cy="2186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603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260648"/>
            <a:ext cx="8784976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sz="3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– 13 let </a:t>
            </a:r>
          </a:p>
          <a:p>
            <a:pPr algn="ctr"/>
            <a:r>
              <a:rPr lang="cs-CZ" sz="3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Etapa základního tréninku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Dochází ke zvýšení efektivity tréninkového úsilí vlivem zdokonalení nervově svalových činností. </a:t>
            </a:r>
          </a:p>
          <a:p>
            <a:pPr algn="just"/>
            <a:endParaRPr lang="cs-CZ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let ZLATÝ VĚK MOTORIKY 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Snahou trenéra by mělo být vystavit děti co nejširší škále pohybových zkušeností.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Důležité je zařadit i výbušné hry, kde je prioritou dynamika pohybu.</a:t>
            </a:r>
          </a:p>
          <a:p>
            <a:pPr algn="just"/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„Čím více pohybových zkušeností získáme v tomto věku, tím lépe dokážeme zpracovat verbální informace od trenéra“.</a:t>
            </a:r>
          </a:p>
          <a:p>
            <a:pPr algn="just"/>
            <a:endParaRPr lang="cs-CZ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35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76672"/>
            <a:ext cx="8568952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– 15 let Období růstové akcelerace </a:t>
            </a:r>
          </a:p>
          <a:p>
            <a:pPr algn="ctr"/>
            <a:r>
              <a:rPr lang="cs-CZ" sz="3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ETAPA specializovaného tréninku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Schopnost rovnováhy dosahuje úrovně dospělých.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Mění se mechanika pohybu vlivem:</a:t>
            </a:r>
          </a:p>
          <a:p>
            <a:pPr algn="just"/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Změny objemu svalu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Pákových poměrů tělesných segmentů</a:t>
            </a:r>
          </a:p>
          <a:p>
            <a:pPr algn="ctr"/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Kosti rostou rychleji než svaly a šlachy </a:t>
            </a:r>
          </a:p>
          <a:p>
            <a:pPr algn="ctr"/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Zhoršení pohyblivosti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4283968" y="4970220"/>
            <a:ext cx="0" cy="648072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http://www.spektrumzdravi.cz/w/spektrumzdravi/cache/fotolia_62854425_xs_1600x900m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970220"/>
            <a:ext cx="2700456" cy="18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370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23528" y="404664"/>
            <a:ext cx="856895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– 18 let </a:t>
            </a:r>
          </a:p>
          <a:p>
            <a:pPr algn="ctr"/>
            <a:r>
              <a:rPr lang="cs-CZ" sz="3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Etapa specializovaného tréninku – vrcholového tréninku</a:t>
            </a:r>
          </a:p>
          <a:p>
            <a:pPr algn="ctr"/>
            <a:endParaRPr lang="cs-CZ" sz="3200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Mizí negativní projevy v motorice.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Chlapci výrazně převyšují dívky, zejména v pohybech velkých svalových skupin.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Zvýšený podíl taktiky, závodních zkušeností.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Zvyšuje se schopnost uplatnit optimální řešení v soutěžích.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tréninku se zvyšuje podíl speciálních pohybových dovedností daného sportu. 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Sportovní příprava má charakter přípravy dospělých (18-20 let).</a:t>
            </a:r>
          </a:p>
          <a:p>
            <a:pPr algn="ctr"/>
            <a:endParaRPr lang="cs-CZ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29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332656"/>
            <a:ext cx="871296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Doporučení pro praxi v </a:t>
            </a:r>
            <a:r>
              <a:rPr lang="cs-CZ" sz="3200" b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Taekwon</a:t>
            </a:r>
            <a:r>
              <a:rPr lang="cs-CZ" sz="3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do ITF</a:t>
            </a:r>
          </a:p>
          <a:p>
            <a:pPr algn="just"/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etapě základního tréninku rozvíjet co nejvíce pohybových dovedností (necvičit pouze sestavy).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Neklást důraz na výkon, ale zapojit co nejvíce dětí do soutěží (upravená pravidla a systém hodnocení).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Hodnotit děti podle přístupu, nadšení a nasazení (pozitivní motivace).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Zkrátit délku sportovního boje na 1 minutu s delší pauzou odpočinku (děti nejsou schopny zpracovávat laktát při intenzivní činnosti od 1 - 3 minut).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Respektovat fyziologické zvláštnosti (biologický – kalendářní věk).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Neustále zařazovat koordinační cvičení v různých obměnách.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Nepřeceňovat případné úspěchy a neúspěchy dětí a pubescentů.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99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844824"/>
            <a:ext cx="17907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971600" y="476672"/>
            <a:ext cx="6984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rgbClr val="C00000"/>
                </a:solidFill>
              </a:rPr>
              <a:t>VYHOŘENÍ </a:t>
            </a:r>
          </a:p>
          <a:p>
            <a:r>
              <a:rPr lang="cs-CZ" sz="3200" dirty="0" smtClean="0">
                <a:solidFill>
                  <a:srgbClr val="C00000"/>
                </a:solidFill>
              </a:rPr>
              <a:t> psychický problém rané specializace</a:t>
            </a:r>
            <a:endParaRPr lang="cs-CZ" sz="3200" dirty="0">
              <a:solidFill>
                <a:srgbClr val="C0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67544" y="4941168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Stagnace výkonnosti v </a:t>
            </a:r>
            <a:r>
              <a:rPr lang="cs-CZ" sz="28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cs-CZ" sz="28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letech!!!</a:t>
            </a:r>
            <a:endParaRPr lang="cs-CZ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26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64096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</a:t>
            </a:r>
          </a:p>
          <a:p>
            <a:pPr algn="just"/>
            <a:endParaRPr lang="cs-CZ" sz="28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Dětství a mládí je pouze přípravou etapou pro vrcholný (výkonnostní) trénink v dospělosti. 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501008"/>
            <a:ext cx="4507992" cy="2987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31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496944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„SPORTOVNÍ TRÉNINK JE SLOŽITÝ A ÚČELNĚ ORGANIZOVANÝ PROCES ROZVÍJENÍ SPECIALIZOVANÉ VÝKONNOSTI SPORTOVCE VE VYBRANÉM SPORTOVNÍM ODVĚTVÍ, NEBO DISCIPLÍNĚ“. </a:t>
            </a:r>
          </a:p>
          <a:p>
            <a:pPr algn="just"/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Cíl sportovního tréninku</a:t>
            </a:r>
          </a:p>
          <a:p>
            <a:pPr algn="just"/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Dosažení </a:t>
            </a:r>
            <a:r>
              <a:rPr lang="cs-CZ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individuálně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nejvyšší sportovní výkonnosti ve zvoleném sportovním odvětví na základě </a:t>
            </a:r>
            <a:r>
              <a:rPr lang="cs-CZ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všestranného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rozvoje sportovce.</a:t>
            </a:r>
          </a:p>
          <a:p>
            <a:pPr algn="just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44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260648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Úkoly sportovního tréninku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51520" y="1124744"/>
            <a:ext cx="87129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Osvojování sportovních dovedností v tréninku a jejich použití v soutěžních podmínkách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Stimulace pohybových schopností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Ovlivňování psychiky, osobnosti a chování sportovce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54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67544" y="476672"/>
            <a:ext cx="8352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Dlouhodobá koncepce sportovního tréninku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33830" y="1988840"/>
            <a:ext cx="87129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praxi rozeznáváme </a:t>
            </a:r>
            <a:r>
              <a:rPr lang="cs-CZ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dva názory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dlouhodobou koncepci sportovního tréninku:</a:t>
            </a:r>
          </a:p>
          <a:p>
            <a:pPr algn="just"/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indent="-400050" algn="just">
              <a:buFont typeface="+mj-lt"/>
              <a:buAutoNum type="romanUcPeriod"/>
            </a:pPr>
            <a:r>
              <a:rPr lang="cs-CZ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Raná specializace</a:t>
            </a:r>
          </a:p>
          <a:p>
            <a:pPr marL="400050" indent="-400050" algn="just">
              <a:buFont typeface="+mj-lt"/>
              <a:buAutoNum type="romanUcPeriod"/>
            </a:pP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indent="-400050" algn="just">
              <a:buFont typeface="+mj-lt"/>
              <a:buAutoNum type="romanUcPeriod"/>
            </a:pPr>
            <a:r>
              <a:rPr lang="cs-CZ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Trénink přiměřený věku </a:t>
            </a:r>
            <a:endParaRPr lang="cs-CZ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6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476672"/>
            <a:ext cx="835292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AutoNum type="romanUcPeriod"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Raná specializace</a:t>
            </a:r>
          </a:p>
          <a:p>
            <a:pPr marL="571500" indent="-571500" algn="ctr">
              <a:buAutoNum type="romanUcPeriod"/>
            </a:pPr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ctr">
              <a:buAutoNum type="romanUcPeriod"/>
            </a:pPr>
            <a:endParaRPr lang="cs-CZ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Snaha o co nejvyšší výkonnost už v dětství. 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tréninkový proces se pohlíží prostřednictvím tréninku dospělých. 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Trenér klade na své žáky vysoké požadavky nejen v oblasti objemu a intenzity cvičení, ale i v oblasti psychiky (SILNÍ JEDINCI PŘEŽÍVAJÍ). 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tréninku převažuje atmosféra napětí, vážnosti a  racionality.   VÝKON je na prvním místě!!!!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06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548679"/>
            <a:ext cx="828092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Trénink přiměřený </a:t>
            </a: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věku</a:t>
            </a:r>
          </a:p>
          <a:p>
            <a:pPr algn="ctr"/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Obsah i forma tréninku jsou přiměřené věku a schopnostem dětí. 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Trenér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chápe, že děti nemohou zvládnout vše hned, výkon je chápán jako perspektivní cíl, důležitější než výsledek je nadšení a nasazení v soutěžích. 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Důležité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i přiměřené ocenění radost a prožitek dětí.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8299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260648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Obsah sportovního tréninku rané specializace v </a:t>
            </a:r>
            <a:r>
              <a:rPr lang="cs-CZ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Taekwon</a:t>
            </a: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-do </a:t>
            </a: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ITF </a:t>
            </a:r>
          </a:p>
          <a:p>
            <a:pPr algn="ctr"/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67544" y="1412776"/>
            <a:ext cx="849694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Zaměření na okamžitý výkon (monotónní cvičení sestav a izolovaných pohybů).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Dlouhé výdrže ve statických polohách (stoj, nácvik postojů)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Malá škála všeobecně rozvíjejících cvičení(gymnastická a atletická cvičení, hry).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80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332656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Rizika rané specializace</a:t>
            </a:r>
            <a:endParaRPr 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87524" y="908720"/>
            <a:ext cx="81369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Jednostrannost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cs-CZ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Přetěžování určitých svalových skupin (svalová nerovnováha)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cs-CZ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Předčasné vyčerpání adaptačních procesů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cs-CZ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Nezájem o cvičení v další etapě života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cs-CZ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Poruchy ve vývoji kostry, a kloubů (příliš náročná cvičení)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cs-CZ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Poruchy příjmu potravy (hubnutí do váhových kategorií!!!!!)</a:t>
            </a:r>
            <a:br>
              <a:rPr lang="cs-CZ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Ztráta motivace ve sportovní kariéře (např. žákovské mistrovství Evropy)</a:t>
            </a:r>
            <a:endParaRPr lang="cs-CZ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29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335846"/>
            <a:ext cx="8280920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s-CZ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sportovního tréninku </a:t>
            </a:r>
            <a:r>
              <a:rPr lang="cs-CZ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přiměřenému věku v </a:t>
            </a:r>
            <a:r>
              <a:rPr lang="cs-CZ" sz="3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Tae</a:t>
            </a:r>
            <a:r>
              <a:rPr lang="cs-CZ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kwon</a:t>
            </a:r>
            <a:r>
              <a:rPr lang="cs-CZ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-do </a:t>
            </a:r>
            <a:r>
              <a:rPr lang="cs-CZ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ITF </a:t>
            </a:r>
            <a:endParaRPr lang="cs-CZ" sz="3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cs-CZ" sz="3200" b="1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Vytvořit co nejširší zásobu pohybů – všestranná příprava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cs-CZ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cs-CZ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Věnovat pozornost všem pohybovým schopnostem v závislosti na </a:t>
            </a:r>
            <a:r>
              <a:rPr lang="cs-CZ" sz="28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senzitivním</a:t>
            </a:r>
            <a:r>
              <a:rPr lang="cs-CZ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období vývoje dítěte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cs-CZ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cs-CZ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Seznámit děti s co největší škálou sportů (sezonní sporty)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cs-CZ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cs-CZ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cs-CZ" sz="32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67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411</TotalTime>
  <Words>804</Words>
  <Application>Microsoft Office PowerPoint</Application>
  <PresentationFormat>Předvádění na obrazovce (4:3)</PresentationFormat>
  <Paragraphs>141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5" baseType="lpstr">
      <vt:lpstr>Arial</vt:lpstr>
      <vt:lpstr>Calibri</vt:lpstr>
      <vt:lpstr>Georgia</vt:lpstr>
      <vt:lpstr>Times New Roman</vt:lpstr>
      <vt:lpstr>Trebuchet MS</vt:lpstr>
      <vt:lpstr>Wingdings</vt:lpstr>
      <vt:lpstr>Aerodynamika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Linda</dc:creator>
  <cp:lastModifiedBy>Novohradský Tomáš</cp:lastModifiedBy>
  <cp:revision>48</cp:revision>
  <dcterms:created xsi:type="dcterms:W3CDTF">2015-05-15T12:30:40Z</dcterms:created>
  <dcterms:modified xsi:type="dcterms:W3CDTF">2015-05-16T17:56:26Z</dcterms:modified>
</cp:coreProperties>
</file>